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EA94-4232-42F9-AC63-C994807C01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498F-0FBC-445F-B48F-0BBFB1EB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attFill prst="pct10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CHƯƠNG TRÌNH THỂ DỤC LỚP 12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NĂM HỌC 2021 – 2022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TUẦN 18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91440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NỘI DUNG BUỔI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spcBef>
                <a:spcPts val="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ÔN TẬP KIỂM TRA HỌC KỲ I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NHẢY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38200"/>
            <a:ext cx="4572000" cy="6019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CÁC  BƯỚC NHẢY DÂY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ội dung nhảy dây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6610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4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80</Words>
  <Application>Microsoft Office PowerPoint</Application>
  <PresentationFormat>On-screen Show (4:3)</PresentationFormat>
  <Paragraphs>16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CHƯƠNG TRÌNH THỂ DỤC LỚP 12  NĂM HỌC 2021 – 2022 TUẦN 18 </vt:lpstr>
      <vt:lpstr>NHẢY DÂY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THỂ DỤC LỚP 12  NĂM HỌC 2021 – 2022 TUẦN 18</dc:title>
  <dc:creator>PC</dc:creator>
  <cp:lastModifiedBy>PC</cp:lastModifiedBy>
  <cp:revision>5</cp:revision>
  <dcterms:created xsi:type="dcterms:W3CDTF">2021-12-24T07:56:45Z</dcterms:created>
  <dcterms:modified xsi:type="dcterms:W3CDTF">2021-12-26T00:28:13Z</dcterms:modified>
</cp:coreProperties>
</file>